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7" r:id="rId8"/>
    <p:sldId id="262" r:id="rId9"/>
    <p:sldId id="263" r:id="rId10"/>
    <p:sldId id="264" r:id="rId11"/>
    <p:sldId id="265" r:id="rId12"/>
    <p:sldId id="266" r:id="rId13"/>
    <p:sldId id="26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A0B7E88-AF4E-4641-94D5-D37BF4F6C6E3}" v="12" dt="2023-10-17T21:02:26.58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arles Seager" userId="b6090891032109d0" providerId="LiveId" clId="{4A0B7E88-AF4E-4641-94D5-D37BF4F6C6E3}"/>
    <pc:docChg chg="modSld sldOrd">
      <pc:chgData name="Charles Seager" userId="b6090891032109d0" providerId="LiveId" clId="{4A0B7E88-AF4E-4641-94D5-D37BF4F6C6E3}" dt="2023-10-17T21:02:26.587" v="15" actId="1076"/>
      <pc:docMkLst>
        <pc:docMk/>
      </pc:docMkLst>
      <pc:sldChg chg="addSp modSp">
        <pc:chgData name="Charles Seager" userId="b6090891032109d0" providerId="LiveId" clId="{4A0B7E88-AF4E-4641-94D5-D37BF4F6C6E3}" dt="2023-10-17T21:00:18.479" v="2" actId="14100"/>
        <pc:sldMkLst>
          <pc:docMk/>
          <pc:sldMk cId="3607217171" sldId="266"/>
        </pc:sldMkLst>
        <pc:picChg chg="add mod">
          <ac:chgData name="Charles Seager" userId="b6090891032109d0" providerId="LiveId" clId="{4A0B7E88-AF4E-4641-94D5-D37BF4F6C6E3}" dt="2023-10-17T21:00:18.479" v="2" actId="14100"/>
          <ac:picMkLst>
            <pc:docMk/>
            <pc:sldMk cId="3607217171" sldId="266"/>
            <ac:picMk id="1026" creationId="{D3859B31-8AE5-FDFA-E45A-9A49BC0E2EEF}"/>
          </ac:picMkLst>
        </pc:picChg>
      </pc:sldChg>
      <pc:sldChg chg="addSp modSp ord">
        <pc:chgData name="Charles Seager" userId="b6090891032109d0" providerId="LiveId" clId="{4A0B7E88-AF4E-4641-94D5-D37BF4F6C6E3}" dt="2023-10-17T21:02:26.587" v="15" actId="1076"/>
        <pc:sldMkLst>
          <pc:docMk/>
          <pc:sldMk cId="750542359" sldId="267"/>
        </pc:sldMkLst>
        <pc:picChg chg="add mod">
          <ac:chgData name="Charles Seager" userId="b6090891032109d0" providerId="LiveId" clId="{4A0B7E88-AF4E-4641-94D5-D37BF4F6C6E3}" dt="2023-10-17T21:01:30.597" v="9" actId="14100"/>
          <ac:picMkLst>
            <pc:docMk/>
            <pc:sldMk cId="750542359" sldId="267"/>
            <ac:picMk id="2050" creationId="{69F4B810-1D60-81F3-D9FE-59E1EE9031F7}"/>
          </ac:picMkLst>
        </pc:picChg>
        <pc:picChg chg="add mod">
          <ac:chgData name="Charles Seager" userId="b6090891032109d0" providerId="LiveId" clId="{4A0B7E88-AF4E-4641-94D5-D37BF4F6C6E3}" dt="2023-10-17T21:02:04.907" v="12" actId="14100"/>
          <ac:picMkLst>
            <pc:docMk/>
            <pc:sldMk cId="750542359" sldId="267"/>
            <ac:picMk id="2052" creationId="{FB459536-F5E1-6462-5556-569316009A38}"/>
          </ac:picMkLst>
        </pc:picChg>
        <pc:picChg chg="add mod">
          <ac:chgData name="Charles Seager" userId="b6090891032109d0" providerId="LiveId" clId="{4A0B7E88-AF4E-4641-94D5-D37BF4F6C6E3}" dt="2023-10-17T21:02:26.587" v="15" actId="1076"/>
          <ac:picMkLst>
            <pc:docMk/>
            <pc:sldMk cId="750542359" sldId="267"/>
            <ac:picMk id="2054" creationId="{54BFA237-EE6B-DAFC-50F8-623F890BC37F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07DE76-C11A-66B9-CF72-D39BBE75CE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CE9F4B-51CD-E6B8-F983-D72D5C0E68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8B0614-8112-58D7-0205-A7D877A32F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0AF9E-45E3-4340-8CD4-1895D3960683}" type="datetimeFigureOut">
              <a:rPr lang="en-US" smtClean="0"/>
              <a:t>10/17/2023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9E3B8F-A200-F850-3832-57FEDDE743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969E1D-B02A-CED6-4242-1970831DB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B3A43-D6F8-4B7F-86F7-D26A6C6BD0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5361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9864F0-7C52-D45E-5754-0DACBA913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382E0F3-E6A3-FF26-679A-909C3C26A6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FA2BDA-E9B0-CFBF-BA37-DF4C09826C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0AF9E-45E3-4340-8CD4-1895D3960683}" type="datetimeFigureOut">
              <a:rPr lang="en-US" smtClean="0"/>
              <a:t>10/17/2023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A081F6-6059-140E-FB71-73DEA65DBE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427D26-661E-3C63-4948-9222A8950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B3A43-D6F8-4B7F-86F7-D26A6C6BD0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2584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73437E3-2C23-77FB-5A0E-15B253B1AC9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11E78BB-201A-2957-2EFA-4371F48A01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279D72-33F8-C2A3-F2EF-D1BE3D132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0AF9E-45E3-4340-8CD4-1895D3960683}" type="datetimeFigureOut">
              <a:rPr lang="en-US" smtClean="0"/>
              <a:t>10/17/2023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E52426-54C0-79DD-8BFF-BE4B493A1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C80554-D266-5EF1-2F9A-322D36E218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B3A43-D6F8-4B7F-86F7-D26A6C6BD0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700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E62AC3-1B13-BC36-54CE-16BA1946A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BD5595-351A-57FD-46BC-EEF300DFEB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B678A7-2321-A07D-7B44-25117CA354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0AF9E-45E3-4340-8CD4-1895D3960683}" type="datetimeFigureOut">
              <a:rPr lang="en-US" smtClean="0"/>
              <a:t>10/17/2023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129FBF-BC87-7739-CEA0-AF2F0A92DC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0BCB76-5012-6B9E-5769-B3D4C5FE2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B3A43-D6F8-4B7F-86F7-D26A6C6BD0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7989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A87BAF-FDB5-2A26-286E-594EA900E5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79042C-512B-2CEB-0323-D3D493B9FE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C79F1D-6C66-6F5F-9343-EF1D122D80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0AF9E-45E3-4340-8CD4-1895D3960683}" type="datetimeFigureOut">
              <a:rPr lang="en-US" smtClean="0"/>
              <a:t>10/17/2023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961D8A-5630-7EA8-797D-64099BB84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E769E5-AF8B-DE9B-C379-AEDDA945E0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B3A43-D6F8-4B7F-86F7-D26A6C6BD0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739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7C184-BA5B-0E25-F188-9F5E39797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256D5D-077B-7CD1-346A-5504600B98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67DED9-3FB1-1B60-7AC2-231EA6AACC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B14F81-5563-6F9A-3AA2-DA22F173D0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0AF9E-45E3-4340-8CD4-1895D3960683}" type="datetimeFigureOut">
              <a:rPr lang="en-US" smtClean="0"/>
              <a:t>10/17/2023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AC21DA-1554-742B-0EED-4B50984F69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C584AF-1839-C501-24E8-D6451611AF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B3A43-D6F8-4B7F-86F7-D26A6C6BD0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9840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7E4EA3-E700-657B-2587-E3FAF3E12F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E2AE61-1759-CADD-CE9A-50B100A495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0885D0-CFA7-5C48-E48C-7280CD9DFB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D304D3-7975-2C2D-4FD1-5217D757381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FBF8DD8-F8DE-64B6-287A-908B909F45F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A1BFDCB-D0F8-A421-C1ED-957D0443DC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0AF9E-45E3-4340-8CD4-1895D3960683}" type="datetimeFigureOut">
              <a:rPr lang="en-US" smtClean="0"/>
              <a:t>10/17/2023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7C12F7D-2B55-D617-5D6F-3757ED9235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CC807FE-4A87-391F-017F-5621582E9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B3A43-D6F8-4B7F-86F7-D26A6C6BD0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6438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75811F-248C-4610-C11F-3A8D40620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12C8CEA-A508-D37B-C951-4FCE976899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0AF9E-45E3-4340-8CD4-1895D3960683}" type="datetimeFigureOut">
              <a:rPr lang="en-US" smtClean="0"/>
              <a:t>10/17/2023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A0B596-C2F1-E756-1E00-1F86C5B74C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54DB8D-FEF7-4AAB-78DF-5C1AE6D3A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B3A43-D6F8-4B7F-86F7-D26A6C6BD0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0721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A0640B-B4AE-4753-B97F-169C72F026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0AF9E-45E3-4340-8CD4-1895D3960683}" type="datetimeFigureOut">
              <a:rPr lang="en-US" smtClean="0"/>
              <a:t>10/17/2023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9E242B1-2F11-E3F4-3694-9B7125104A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AD16D7-2109-B99E-B9B5-80BF8FE02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B3A43-D6F8-4B7F-86F7-D26A6C6BD0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990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EAC07-1DDF-7FA5-3B60-A5EEECAEFF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8EEEE3-1A1A-67CA-0B5D-B0BE5055E4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FB62D2-1A42-48CA-F4C5-FF91A17901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6616DC-F15A-CA74-A169-8FCA3557A9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0AF9E-45E3-4340-8CD4-1895D3960683}" type="datetimeFigureOut">
              <a:rPr lang="en-US" smtClean="0"/>
              <a:t>10/17/2023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BB0AD5-13E5-8A51-D57F-00918F584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6BBF0C-42F2-A955-D984-A2C9F2AA8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B3A43-D6F8-4B7F-86F7-D26A6C6BD0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0827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C431AF-4E6F-4EDE-6CA3-E2D3ED66E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022B309-2F64-2889-F084-A5EF64C9334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105076-F44D-0D40-9FFB-5A274F34ED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4F9775-DA59-AE8A-FAF7-0E3DBC0C2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0AF9E-45E3-4340-8CD4-1895D3960683}" type="datetimeFigureOut">
              <a:rPr lang="en-US" smtClean="0"/>
              <a:t>10/17/2023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8FA0B4-8825-CC94-565C-B4CA7825E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E5B815-EA55-1A0B-D050-29C280DFCE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B3A43-D6F8-4B7F-86F7-D26A6C6BD0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8807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CA26F3F-FB53-7ECC-C73D-9489673341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305B2F-9A32-3369-331C-717D876BE6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FEA902-D547-45E1-49C1-C4735B1B2B4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E0AF9E-45E3-4340-8CD4-1895D3960683}" type="datetimeFigureOut">
              <a:rPr lang="en-US" smtClean="0"/>
              <a:t>10/17/2023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11E65A-5EEC-D2F5-0A03-9BB39B3949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8673DD-72EB-422C-8060-7113C82878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6B3A43-D6F8-4B7F-86F7-D26A6C6BD0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2242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02F9D0-8FF4-4B0B-5E25-21A4BC1E9C6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PHY CH 12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F30214-1E05-C4F4-24D9-126708F87D9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3016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0F9933-C6BA-0B25-1D4D-543B336587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7717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BD01159-91C5-9694-2177-FD1FADB7CC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5442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hats All Folks GIF - Thats All Folks - Discover &amp; Share GIFs">
            <a:extLst>
              <a:ext uri="{FF2B5EF4-FFF2-40B4-BE49-F238E27FC236}">
                <a16:creationId xmlns:a16="http://schemas.microsoft.com/office/drawing/2014/main" id="{D3859B31-8AE5-FDFA-E45A-9A49BC0E2E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972" y="94376"/>
            <a:ext cx="11876509" cy="6606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72171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161178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28949D6-4875-EFDB-F139-EC319DC5BB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0469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8F36F1E-9503-CD37-5773-601CA11EBF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190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6BCE00-8D2A-B330-5FCF-B97520870D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7275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FD99A6B-359A-AF5B-35EF-A46920999D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7396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F9B9DF3-1848-7B43-30EC-72125A741B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4256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Keep-it-up GIFs - Get the best GIF on GIPHY">
            <a:extLst>
              <a:ext uri="{FF2B5EF4-FFF2-40B4-BE49-F238E27FC236}">
                <a16:creationId xmlns:a16="http://schemas.microsoft.com/office/drawing/2014/main" id="{69F4B810-1D60-81F3-D9FE-59E1EE9031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060" y="326571"/>
            <a:ext cx="5996213" cy="6454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Up-squirrel GIFs - Get the best GIF on GIPHY">
            <a:extLst>
              <a:ext uri="{FF2B5EF4-FFF2-40B4-BE49-F238E27FC236}">
                <a16:creationId xmlns:a16="http://schemas.microsoft.com/office/drawing/2014/main" id="{FB459536-F5E1-6462-5556-569316009A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3484983"/>
            <a:ext cx="5491454" cy="3163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10 Times JoJo's Proved To Be The Most Memeable Anime">
            <a:extLst>
              <a:ext uri="{FF2B5EF4-FFF2-40B4-BE49-F238E27FC236}">
                <a16:creationId xmlns:a16="http://schemas.microsoft.com/office/drawing/2014/main" id="{54BFA237-EE6B-DAFC-50F8-623F890BC3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8837" y="381000"/>
            <a:ext cx="5175380" cy="2587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05423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826E05C-5AFE-B5BF-C296-A654366508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6129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59539E7-5EAD-D6B3-1825-6B20D8C2AD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5191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3</Words>
  <Application>Microsoft Office PowerPoint</Application>
  <PresentationFormat>Widescreen</PresentationFormat>
  <Paragraphs>1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PHY CH 12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PHY CH 12</dc:title>
  <dc:creator>Charles Seager</dc:creator>
  <cp:lastModifiedBy>Charles Seager</cp:lastModifiedBy>
  <cp:revision>1</cp:revision>
  <dcterms:created xsi:type="dcterms:W3CDTF">2023-03-08T17:04:19Z</dcterms:created>
  <dcterms:modified xsi:type="dcterms:W3CDTF">2023-10-17T21:02:31Z</dcterms:modified>
</cp:coreProperties>
</file>